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8" r:id="rId3"/>
    <p:sldId id="317" r:id="rId4"/>
    <p:sldId id="316" r:id="rId5"/>
    <p:sldId id="319" r:id="rId6"/>
    <p:sldId id="315" r:id="rId7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574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0F8D-E883-81AD-A03E-0512A98DA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5BE67-06B0-6355-C120-9BA1BF8AD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854F9-5619-E928-34FF-9BE12F51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1C26-D111-49B3-B2CF-F398389E9B84}" type="datetimeFigureOut">
              <a:rPr lang="en-CH" smtClean="0"/>
              <a:t>20.11.2025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578D2-800E-83CD-DBAA-F3863D0F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B4BCE-F6F1-7317-94A8-6CE6176F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8B5-6D1E-478D-A082-4EB0D7175C6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3065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5E9C-0B85-0E1F-F854-F1CC2FDA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42093-C62E-9CAE-B9B9-81587902A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C4567-F7FB-F867-847E-9D5E3383F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1C26-D111-49B3-B2CF-F398389E9B84}" type="datetimeFigureOut">
              <a:rPr lang="en-CH" smtClean="0"/>
              <a:t>20.11.2025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0A37C-11F8-2D43-F64F-045C5481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C74ED-65BB-661B-EBC2-856A928E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8B5-6D1E-478D-A082-4EB0D7175C6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8660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EAC66D-E673-FE70-8464-0F4032D826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0244E-FC0E-42DD-5AEC-A41F21FFA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64FDA-9314-85B5-1A0F-9F194474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1C26-D111-49B3-B2CF-F398389E9B84}" type="datetimeFigureOut">
              <a:rPr lang="en-CH" smtClean="0"/>
              <a:t>20.11.2025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6BD0B-C2EF-881C-3C78-FC4B9A3C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625A3-0A06-162A-33ED-A514C5A7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8B5-6D1E-478D-A082-4EB0D7175C6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0425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EBA9-4B91-F0C0-C29D-BD0F1C73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31C2B-4253-34A7-8523-35DE0DBCE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736FB-D21F-4CDC-2BD2-B7C07E19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1C26-D111-49B3-B2CF-F398389E9B84}" type="datetimeFigureOut">
              <a:rPr lang="en-CH" smtClean="0"/>
              <a:t>20.11.2025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23E1F-DFE5-1E0D-DF75-4F8D87C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53C23-B248-D59B-43B1-B3177023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8B5-6D1E-478D-A082-4EB0D7175C6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7515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1C1BF-CC21-6C2E-EAF2-8F1F83B0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0E023-9F23-7FA0-30EF-E451EC0B8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B667E-F334-3DD7-2225-F62D4D5A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1C26-D111-49B3-B2CF-F398389E9B84}" type="datetimeFigureOut">
              <a:rPr lang="en-CH" smtClean="0"/>
              <a:t>20.11.2025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AFDBD-6752-28BC-70A5-5F0DCD5E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10501-3984-69D5-C34F-664EAD61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8B5-6D1E-478D-A082-4EB0D7175C6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7262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9011-915E-5A5B-4219-087FC148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6397-DB2A-4AF8-DB3F-FAAAE26DD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C19B9-38D6-F6A4-ED11-A11650C04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C1CA1-D0CC-90B6-C33F-219958FD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1C26-D111-49B3-B2CF-F398389E9B84}" type="datetimeFigureOut">
              <a:rPr lang="en-CH" smtClean="0"/>
              <a:t>20.11.2025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5CAB5-AFF1-4071-7494-9FD62221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28E1F-C5FA-06E3-544F-3EB3697B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8B5-6D1E-478D-A082-4EB0D7175C6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8015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F3C-9F39-8526-A307-3777E3DD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1EDF1-A32F-1A3E-698D-98215310B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3629C-8E6E-BD7D-758A-AE4AE07B3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6693B-902C-A435-B72A-03930AA9F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934C0-6409-4238-F913-E8A95E1A7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C2D774-A376-D22D-43DF-18E5087B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1C26-D111-49B3-B2CF-F398389E9B84}" type="datetimeFigureOut">
              <a:rPr lang="en-CH" smtClean="0"/>
              <a:t>20.11.2025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504BAF-3651-006A-1F53-D15FD29B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5B78DA-5200-76E5-044A-99D9FEA2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8B5-6D1E-478D-A082-4EB0D7175C6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5592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FA0D6-CB70-1387-09F1-E06582E44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03AD1-AB7D-0239-22B5-CA0308BB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1C26-D111-49B3-B2CF-F398389E9B84}" type="datetimeFigureOut">
              <a:rPr lang="en-CH" smtClean="0"/>
              <a:t>20.11.2025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A848B-6863-C96D-E42D-8B37765C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B9EF4-4ADB-2B89-6EFA-5C056DA9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8B5-6D1E-478D-A082-4EB0D7175C6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2613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5C6599-D5F9-B79E-30E5-C3ACF303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1C26-D111-49B3-B2CF-F398389E9B84}" type="datetimeFigureOut">
              <a:rPr lang="en-CH" smtClean="0"/>
              <a:t>20.11.2025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D981D0-6201-685F-D749-7CC4C516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A16E9-43E8-94FE-5090-E5D8FDE5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8B5-6D1E-478D-A082-4EB0D7175C6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7670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EA1E-B20C-E252-B8B0-128CCE6C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9515A-A94F-D72A-4A58-7B88492AD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47659-6B9C-430A-3C44-49B0E2B44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6E020-80A2-9EF5-8D4F-56EB3D710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1C26-D111-49B3-B2CF-F398389E9B84}" type="datetimeFigureOut">
              <a:rPr lang="en-CH" smtClean="0"/>
              <a:t>20.11.2025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0BCC0-A320-EA5B-C25F-BA5B8BD3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6D2FD-BAE9-6348-6E82-23EE539F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8B5-6D1E-478D-A082-4EB0D7175C6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8984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DE2D-6407-DFB2-909D-5D6CFDBE7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1664B1-B2A5-A533-0AAE-775C64FD1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6C09E-68BE-10BD-761F-08B90B784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AC505-DD5B-C6E8-D0A0-810655F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1C26-D111-49B3-B2CF-F398389E9B84}" type="datetimeFigureOut">
              <a:rPr lang="en-CH" smtClean="0"/>
              <a:t>20.11.2025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F48F0-D2CA-C723-F093-87535997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261EC-29EE-E56A-ADD9-3DFB3336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48B5-6D1E-478D-A082-4EB0D7175C6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4821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F216D-E387-9F99-1239-7563BC96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FFB16-A7B9-710D-58B3-3772B5330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0E045-5338-A53E-62EA-9397E8DF5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861C26-D111-49B3-B2CF-F398389E9B84}" type="datetimeFigureOut">
              <a:rPr lang="en-CH" smtClean="0"/>
              <a:t>20.11.2025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C4F56-6F09-E1CE-CAF7-17ED9D97B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AC02F-A103-CEBC-E845-C311B40D2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4348B5-6D1E-478D-A082-4EB0D7175C6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2029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ilgrids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lhouette of a person in the sky&#10;&#10;AI-generated content may be incorrect.">
            <a:extLst>
              <a:ext uri="{FF2B5EF4-FFF2-40B4-BE49-F238E27FC236}">
                <a16:creationId xmlns:a16="http://schemas.microsoft.com/office/drawing/2014/main" id="{727062A3-218D-81F5-A653-A890D0A761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5181" r="26818" b="-1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91C5E4-6D85-77B4-58B1-59094C143CFA}"/>
              </a:ext>
            </a:extLst>
          </p:cNvPr>
          <p:cNvSpPr txBox="1"/>
          <p:nvPr/>
        </p:nvSpPr>
        <p:spPr>
          <a:xfrm>
            <a:off x="1198181" y="1122363"/>
            <a:ext cx="9795637" cy="2220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5200" b="1" dirty="0">
                <a:solidFill>
                  <a:srgbClr val="FFFFFF"/>
                </a:solidFill>
                <a:effectLst/>
                <a:latin typeface="Cascadia Code" panose="020B0609020000020004" pitchFamily="49" charset="0"/>
                <a:ea typeface="+mj-ea"/>
                <a:cs typeface="Cascadia Code" panose="020B0609020000020004" pitchFamily="49" charset="0"/>
              </a:rPr>
              <a:t>Soil Data Challenge 2025</a:t>
            </a:r>
            <a:endParaRPr lang="en-US" sz="5200" b="1" dirty="0">
              <a:solidFill>
                <a:srgbClr val="FFFFFF"/>
              </a:solidFill>
              <a:effectLst/>
              <a:latin typeface="Cascadia Code" panose="020B0609020000020004" pitchFamily="49" charset="0"/>
              <a:ea typeface="+mj-ea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1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145278-88B3-978D-187C-2BB09D9704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74"/>
          <a:stretch>
            <a:fillRect/>
          </a:stretch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B110FC-47D9-FE0F-6F21-FFCFF1584FD5}"/>
              </a:ext>
            </a:extLst>
          </p:cNvPr>
          <p:cNvSpPr txBox="1"/>
          <p:nvPr/>
        </p:nvSpPr>
        <p:spPr>
          <a:xfrm>
            <a:off x="643466" y="643467"/>
            <a:ext cx="5452529" cy="3569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solidFill>
                  <a:srgbClr val="FFFFFF"/>
                </a:solidFill>
                <a:latin typeface="Cascadia Code" panose="020B0609020000020004" pitchFamily="49" charset="0"/>
                <a:ea typeface="+mj-ea"/>
                <a:cs typeface="Cascadia Code" panose="020B0609020000020004" pitchFamily="49" charset="0"/>
              </a:rPr>
              <a:t>The challenge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307ED-A4B4-EC67-AFA5-0F2C40ABFC67}"/>
              </a:ext>
            </a:extLst>
          </p:cNvPr>
          <p:cNvSpPr txBox="1"/>
          <p:nvPr/>
        </p:nvSpPr>
        <p:spPr>
          <a:xfrm>
            <a:off x="814542" y="1843293"/>
            <a:ext cx="8577107" cy="2369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>
                <a:solidFill>
                  <a:srgbClr val="FFFFFF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A freely-chosen task on soil data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3200" dirty="0">
              <a:solidFill>
                <a:srgbClr val="FFFFFF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>
                <a:solidFill>
                  <a:srgbClr val="FFFFFF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Curiosity (whatever topic)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4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3E6B9CF-5E31-38BD-B1B8-F5803458879D}"/>
              </a:ext>
            </a:extLst>
          </p:cNvPr>
          <p:cNvSpPr/>
          <p:nvPr/>
        </p:nvSpPr>
        <p:spPr>
          <a:xfrm>
            <a:off x="-333375" y="-142875"/>
            <a:ext cx="12525375" cy="71437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F76FF7-0511-8231-F1CD-82290D33977A}"/>
              </a:ext>
            </a:extLst>
          </p:cNvPr>
          <p:cNvSpPr txBox="1"/>
          <p:nvPr/>
        </p:nvSpPr>
        <p:spPr>
          <a:xfrm>
            <a:off x="123824" y="552450"/>
            <a:ext cx="3070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The data</a:t>
            </a:r>
            <a:endParaRPr lang="en-CH" sz="4800" dirty="0">
              <a:solidFill>
                <a:schemeClr val="bg1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82C877-189A-0891-292A-FD4EE15EB9DD}"/>
              </a:ext>
            </a:extLst>
          </p:cNvPr>
          <p:cNvSpPr txBox="1"/>
          <p:nvPr/>
        </p:nvSpPr>
        <p:spPr>
          <a:xfrm>
            <a:off x="123824" y="2091809"/>
            <a:ext cx="6196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dirty="0">
                <a:solidFill>
                  <a:schemeClr val="bg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https://soilgrids.org/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7E576D-052A-B6B3-6E8D-BF52DD38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822" y="703030"/>
            <a:ext cx="8511324" cy="52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003D9C-B424-8FA4-4BAD-30EE681DB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8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CD6021-F620-7A8A-6A27-F45E70B62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The task</a:t>
            </a:r>
            <a:endParaRPr lang="en-CH" sz="4800" dirty="0">
              <a:solidFill>
                <a:schemeClr val="bg1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BAB55-07EC-5075-A761-D1AFDCABCAB5}"/>
              </a:ext>
            </a:extLst>
          </p:cNvPr>
          <p:cNvSpPr txBox="1"/>
          <p:nvPr/>
        </p:nvSpPr>
        <p:spPr>
          <a:xfrm>
            <a:off x="838200" y="1924050"/>
            <a:ext cx="1050479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Exploring the data platform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Brain-storming and targeting one question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Downloading and analyzing the data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Reporting </a:t>
            </a:r>
            <a:endParaRPr lang="en-CH" sz="3200" dirty="0">
              <a:solidFill>
                <a:schemeClr val="bg1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0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E7266F-E0E2-D26E-527B-3AAFA3735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9805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762EE7-6FB6-0AE7-74EB-54A9AEF49406}"/>
              </a:ext>
            </a:extLst>
          </p:cNvPr>
          <p:cNvSpPr txBox="1"/>
          <p:nvPr/>
        </p:nvSpPr>
        <p:spPr>
          <a:xfrm>
            <a:off x="866774" y="2587109"/>
            <a:ext cx="89058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Bonus point of 0.25 ~ 0.5 in the final grade of the Computer lab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DBECA7-6753-278A-3B72-C4B9A536163F}"/>
              </a:ext>
            </a:extLst>
          </p:cNvPr>
          <p:cNvSpPr txBox="1">
            <a:spLocks/>
          </p:cNvSpPr>
          <p:nvPr/>
        </p:nvSpPr>
        <p:spPr>
          <a:xfrm>
            <a:off x="752475" y="7842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The award</a:t>
            </a:r>
            <a:endParaRPr lang="en-CH" sz="4800" dirty="0">
              <a:solidFill>
                <a:schemeClr val="bg1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2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5928AA-2C23-2529-4F32-3685F7468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1744"/>
            <a:ext cx="12192000" cy="8219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567947-D964-3D6A-7429-A5CCE7B4D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scadia Code" panose="020B0609020000020004" pitchFamily="49" charset="0"/>
                <a:cs typeface="Cascadia Code" panose="020B0609020000020004" pitchFamily="49" charset="0"/>
              </a:rPr>
              <a:t>The requirement</a:t>
            </a:r>
            <a:endParaRPr lang="en-CH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694CBB-F6BD-5B11-84EC-AA784A891502}"/>
              </a:ext>
            </a:extLst>
          </p:cNvPr>
          <p:cNvSpPr txBox="1"/>
          <p:nvPr/>
        </p:nvSpPr>
        <p:spPr>
          <a:xfrm>
            <a:off x="869518" y="1535728"/>
            <a:ext cx="108081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scadia Code" panose="020B0609020000020004" pitchFamily="49" charset="0"/>
                <a:cs typeface="Cascadia Code" panose="020B0609020000020004" pitchFamily="49" charset="0"/>
              </a:rPr>
              <a:t>Using soil data from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scadia Code" panose="020B0609020000020004" pitchFamily="49" charset="0"/>
                <a:cs typeface="Cascadia Code" panose="020B06090200000200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https://soilgrids.org/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scadia Code" panose="020B0609020000020004" pitchFamily="49" charset="0"/>
                <a:cs typeface="Cascadia Code" panose="020B0609020000020004" pitchFamily="49" charset="0"/>
              </a:rPr>
              <a:t>You can apply the models from the previous assignments but also free to just analyze whatever interests you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scadia Code" panose="020B0609020000020004" pitchFamily="49" charset="0"/>
                <a:cs typeface="Cascadia Code" panose="020B0609020000020004" pitchFamily="49" charset="0"/>
              </a:rPr>
              <a:t>Reporting (~2 page), same structure as before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scadia Code" panose="020B0609020000020004" pitchFamily="49" charset="0"/>
                <a:cs typeface="Cascadia Code" panose="020B0609020000020004" pitchFamily="49" charset="0"/>
              </a:rPr>
              <a:t>Describing clearly why you are curious about this question (Introduction), what data and methods you use (Methods), what results you get (Results), what you think (Discussion), and Conclusion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scadia Code" panose="020B0609020000020004" pitchFamily="49" charset="0"/>
                <a:cs typeface="Cascadia Code" panose="020B0609020000020004" pitchFamily="49" charset="0"/>
              </a:rPr>
              <a:t>Working in group (everyone has to contribute)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scadia Code" panose="020B0609020000020004" pitchFamily="49" charset="0"/>
                <a:cs typeface="Cascadia Code" panose="020B0609020000020004" pitchFamily="49" charset="0"/>
              </a:rPr>
              <a:t>Expected working time: 5~10 hours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scadia Code" panose="020B0609020000020004" pitchFamily="49" charset="0"/>
                <a:cs typeface="Cascadia Code" panose="020B0609020000020004" pitchFamily="49" charset="0"/>
              </a:rPr>
              <a:t>Free to use AI for coding but not for research questions  </a:t>
            </a:r>
            <a:endParaRPr lang="en-CH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CH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67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159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Cascadia Code</vt:lpstr>
      <vt:lpstr>Wingdings</vt:lpstr>
      <vt:lpstr>Office Theme</vt:lpstr>
      <vt:lpstr>PowerPoint Presentation</vt:lpstr>
      <vt:lpstr>PowerPoint Presentation</vt:lpstr>
      <vt:lpstr>PowerPoint Presentation</vt:lpstr>
      <vt:lpstr>The task</vt:lpstr>
      <vt:lpstr>PowerPoint Presentation</vt:lpstr>
      <vt:lpstr>The requirement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Guo-Shiuan Lin</dc:creator>
  <cp:lastModifiedBy>Guo-Shiuan Lin</cp:lastModifiedBy>
  <cp:revision>1</cp:revision>
  <dcterms:created xsi:type="dcterms:W3CDTF">2025-11-20T09:02:40Z</dcterms:created>
  <dcterms:modified xsi:type="dcterms:W3CDTF">2025-11-20T10:11:32Z</dcterms:modified>
</cp:coreProperties>
</file>